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67" r:id="rId3"/>
    <p:sldId id="257" r:id="rId4"/>
    <p:sldId id="265" r:id="rId5"/>
    <p:sldId id="266" r:id="rId6"/>
    <p:sldId id="268" r:id="rId7"/>
    <p:sldId id="258" r:id="rId8"/>
    <p:sldId id="270" r:id="rId9"/>
    <p:sldId id="273" r:id="rId10"/>
    <p:sldId id="276" r:id="rId11"/>
    <p:sldId id="274" r:id="rId12"/>
    <p:sldId id="275" r:id="rId13"/>
    <p:sldId id="277" r:id="rId14"/>
    <p:sldId id="259" r:id="rId15"/>
    <p:sldId id="278" r:id="rId16"/>
    <p:sldId id="293" r:id="rId17"/>
    <p:sldId id="283" r:id="rId18"/>
    <p:sldId id="280" r:id="rId19"/>
    <p:sldId id="281" r:id="rId20"/>
    <p:sldId id="282" r:id="rId21"/>
    <p:sldId id="286" r:id="rId22"/>
    <p:sldId id="279" r:id="rId23"/>
    <p:sldId id="287" r:id="rId24"/>
    <p:sldId id="288" r:id="rId25"/>
    <p:sldId id="290" r:id="rId26"/>
    <p:sldId id="294" r:id="rId27"/>
    <p:sldId id="295" r:id="rId28"/>
    <p:sldId id="289" r:id="rId29"/>
    <p:sldId id="260" r:id="rId30"/>
    <p:sldId id="291" r:id="rId31"/>
    <p:sldId id="296" r:id="rId32"/>
    <p:sldId id="262" r:id="rId33"/>
    <p:sldId id="264" r:id="rId34"/>
    <p:sldId id="297" r:id="rId35"/>
    <p:sldId id="26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14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66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37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8014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20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8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33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440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7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3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0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1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3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4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1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2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52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hama28.com/portfoli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94719" y="1469774"/>
            <a:ext cx="10202562" cy="233610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6600" dirty="0"/>
              <a:t>ポートフォリオサイトの構築</a:t>
            </a:r>
            <a:r>
              <a:rPr kumimoji="1" lang="en-US" altLang="ja-JP" sz="6600" dirty="0"/>
              <a:t/>
            </a:r>
            <a:br>
              <a:rPr kumimoji="1" lang="en-US" altLang="ja-JP" sz="6600" dirty="0"/>
            </a:br>
            <a:r>
              <a:rPr lang="ja-JP" altLang="en-US" sz="6600" dirty="0"/>
              <a:t>そして公開まで</a:t>
            </a:r>
            <a:endParaRPr kumimoji="1" lang="ja-JP" altLang="en-US" sz="6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151184"/>
            <a:ext cx="9448800" cy="742091"/>
          </a:xfrm>
        </p:spPr>
        <p:txBody>
          <a:bodyPr/>
          <a:lstStyle/>
          <a:p>
            <a:pPr algn="r"/>
            <a:r>
              <a:rPr kumimoji="1" lang="ja-JP" altLang="en-US" dirty="0"/>
              <a:t>令和</a:t>
            </a:r>
            <a:r>
              <a:rPr kumimoji="1" lang="en-US" altLang="ja-JP" dirty="0"/>
              <a:t>2</a:t>
            </a:r>
            <a:r>
              <a:rPr kumimoji="1" lang="ja-JP" altLang="en-US" dirty="0"/>
              <a:t>年</a:t>
            </a:r>
            <a:r>
              <a:rPr kumimoji="1" lang="en-US" altLang="ja-JP" dirty="0"/>
              <a:t>4</a:t>
            </a:r>
            <a:r>
              <a:rPr kumimoji="1" lang="ja-JP" altLang="en-US" dirty="0"/>
              <a:t>月入所　</a:t>
            </a:r>
            <a:r>
              <a:rPr kumimoji="1" lang="en-US" altLang="ja-JP" dirty="0"/>
              <a:t>IT</a:t>
            </a:r>
            <a:r>
              <a:rPr kumimoji="1" lang="ja-JP" altLang="en-US" dirty="0"/>
              <a:t>生産サポート科　畑 優</a:t>
            </a:r>
          </a:p>
        </p:txBody>
      </p:sp>
    </p:spTree>
    <p:extLst>
      <p:ext uri="{BB962C8B-B14F-4D97-AF65-F5344CB8AC3E}">
        <p14:creationId xmlns:p14="http://schemas.microsoft.com/office/powerpoint/2010/main" val="347663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</a:t>
            </a:r>
            <a:r>
              <a:rPr lang="ja-JP" altLang="en-US" sz="4800" cap="none" dirty="0"/>
              <a:t>　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1870363" y="3686385"/>
            <a:ext cx="8291945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エンジニア以外の人にも伝わりやすい</a:t>
            </a:r>
          </a:p>
        </p:txBody>
      </p:sp>
      <p:pic>
        <p:nvPicPr>
          <p:cNvPr id="3074" name="Picture 2" descr="パソコンのモニタのイラスト">
            <a:extLst>
              <a:ext uri="{FF2B5EF4-FFF2-40B4-BE49-F238E27FC236}">
                <a16:creationId xmlns:a16="http://schemas.microsoft.com/office/drawing/2014/main" xmlns="" id="{57EA3335-AD12-4679-88F6-24A464B8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987" y="5092467"/>
            <a:ext cx="1650293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プログラムのコードが表示されたコンピューターのイラスト">
            <a:extLst>
              <a:ext uri="{FF2B5EF4-FFF2-40B4-BE49-F238E27FC236}">
                <a16:creationId xmlns:a16="http://schemas.microsoft.com/office/drawing/2014/main" xmlns="" id="{1562CC66-5A31-4114-8D9A-7712E6921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421" y="5092467"/>
            <a:ext cx="1650293" cy="14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93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dirty="0"/>
              <a:t>なぜ作ったのか</a:t>
            </a: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563091" y="3574731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自分の実力を客観視するため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２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学習のアウトプットをしたくて</a:t>
            </a:r>
          </a:p>
        </p:txBody>
      </p:sp>
      <p:pic>
        <p:nvPicPr>
          <p:cNvPr id="5122" name="Picture 2" descr="プログラマーの男の子のイラスト（将来の夢）">
            <a:extLst>
              <a:ext uri="{FF2B5EF4-FFF2-40B4-BE49-F238E27FC236}">
                <a16:creationId xmlns:a16="http://schemas.microsoft.com/office/drawing/2014/main" xmlns="" id="{2236624B-9E5F-43FA-8DAD-FC3B75A5E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8"/>
          <a:stretch/>
        </p:blipFill>
        <p:spPr bwMode="auto">
          <a:xfrm>
            <a:off x="5283282" y="4565019"/>
            <a:ext cx="1625436" cy="203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62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563091" y="3509130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自分のモチベーション維持</a:t>
            </a: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２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学習のアウトプットをしたくて</a:t>
            </a:r>
          </a:p>
        </p:txBody>
      </p:sp>
      <p:pic>
        <p:nvPicPr>
          <p:cNvPr id="4098" name="Picture 2" descr="やる気に燃える人のイラスト（男性会社員）">
            <a:extLst>
              <a:ext uri="{FF2B5EF4-FFF2-40B4-BE49-F238E27FC236}">
                <a16:creationId xmlns:a16="http://schemas.microsoft.com/office/drawing/2014/main" xmlns="" id="{CDB1869C-E7F3-456A-B681-FED7E8EE8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486" y="4591965"/>
            <a:ext cx="1795699" cy="19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1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42900" y="2971800"/>
            <a:ext cx="11533909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どうやって作ったのか</a:t>
            </a:r>
          </a:p>
        </p:txBody>
      </p:sp>
    </p:spTree>
    <p:extLst>
      <p:ext uri="{BB962C8B-B14F-4D97-AF65-F5344CB8AC3E}">
        <p14:creationId xmlns:p14="http://schemas.microsoft.com/office/powerpoint/2010/main" val="956359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6007676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作成から公開までの流れ</a:t>
            </a:r>
          </a:p>
        </p:txBody>
      </p:sp>
      <p:sp>
        <p:nvSpPr>
          <p:cNvPr id="17" name="下矢印吹き出し 16"/>
          <p:cNvSpPr/>
          <p:nvPr/>
        </p:nvSpPr>
        <p:spPr>
          <a:xfrm>
            <a:off x="4307852" y="2783184"/>
            <a:ext cx="3042896" cy="9144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ローカル環境で作成</a:t>
            </a:r>
          </a:p>
        </p:txBody>
      </p:sp>
      <p:sp>
        <p:nvSpPr>
          <p:cNvPr id="18" name="下矢印吹き出し 17"/>
          <p:cNvSpPr/>
          <p:nvPr/>
        </p:nvSpPr>
        <p:spPr>
          <a:xfrm>
            <a:off x="4307852" y="3753917"/>
            <a:ext cx="3042896" cy="9144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インフラ構築</a:t>
            </a:r>
          </a:p>
        </p:txBody>
      </p:sp>
      <p:sp>
        <p:nvSpPr>
          <p:cNvPr id="19" name="下矢印吹き出し 18"/>
          <p:cNvSpPr/>
          <p:nvPr/>
        </p:nvSpPr>
        <p:spPr>
          <a:xfrm>
            <a:off x="4307852" y="4748741"/>
            <a:ext cx="3042896" cy="914400"/>
          </a:xfrm>
          <a:prstGeom prst="down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サーバ環境に移行・調整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4307852" y="5743565"/>
            <a:ext cx="3042896" cy="592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公開</a:t>
            </a:r>
          </a:p>
        </p:txBody>
      </p:sp>
    </p:spTree>
    <p:extLst>
      <p:ext uri="{BB962C8B-B14F-4D97-AF65-F5344CB8AC3E}">
        <p14:creationId xmlns:p14="http://schemas.microsoft.com/office/powerpoint/2010/main" val="161109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463607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ローカル環境で作成</a:t>
            </a: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2646574"/>
            <a:ext cx="10820400" cy="3572112"/>
          </a:xfrm>
        </p:spPr>
        <p:txBody>
          <a:bodyPr/>
          <a:lstStyle/>
          <a:p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フロントエンド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html, </a:t>
            </a:r>
            <a:r>
              <a:rPr kumimoji="1"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css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, </a:t>
            </a:r>
            <a:r>
              <a:rPr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javascript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, bootstrap4</a:t>
            </a:r>
          </a:p>
          <a:p>
            <a:pPr lvl="1"/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バックエンド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Python</a:t>
            </a:r>
          </a:p>
          <a:p>
            <a:pPr lvl="1"/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開発環境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フレームワーク　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Flask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データベース　　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SQLite</a:t>
            </a:r>
            <a:endParaRPr kumimoji="1" lang="ja-JP" altLang="en-US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679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pic>
        <p:nvPicPr>
          <p:cNvPr id="7" name="コンテンツ プレースホルダー 6" descr="テキスト, 手紙&#10;&#10;自動的に生成された説明">
            <a:extLst>
              <a:ext uri="{FF2B5EF4-FFF2-40B4-BE49-F238E27FC236}">
                <a16:creationId xmlns:a16="http://schemas.microsoft.com/office/drawing/2014/main" xmlns="" id="{D8B16692-69D5-4423-8C7C-CA3F367FF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56" t="5428" r="3516" b="9285"/>
          <a:stretch/>
        </p:blipFill>
        <p:spPr>
          <a:xfrm>
            <a:off x="5963617" y="2353772"/>
            <a:ext cx="5980935" cy="4189012"/>
          </a:xfrm>
        </p:spPr>
      </p:pic>
      <p:pic>
        <p:nvPicPr>
          <p:cNvPr id="14" name="図 13" descr="テキスト, 手紙&#10;&#10;自動的に生成された説明">
            <a:extLst>
              <a:ext uri="{FF2B5EF4-FFF2-40B4-BE49-F238E27FC236}">
                <a16:creationId xmlns:a16="http://schemas.microsoft.com/office/drawing/2014/main" xmlns="" id="{ACB08647-0CE3-4130-8CF5-03B4EBEF3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9" t="3099" r="7159"/>
          <a:stretch/>
        </p:blipFill>
        <p:spPr>
          <a:xfrm>
            <a:off x="314057" y="2057401"/>
            <a:ext cx="5365750" cy="4572630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1730983" y="1254149"/>
            <a:ext cx="2531898" cy="678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400" cap="none" dirty="0" smtClean="0"/>
              <a:t>作成前のメモ書き</a:t>
            </a:r>
            <a:endParaRPr lang="ja-JP" alt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107178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463607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インフラ構築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xmlns="" id="{D544F61B-379A-4B6D-AAC6-AC7B64437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46573"/>
            <a:ext cx="10820400" cy="40440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サーバ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クラウド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2">
              <a:lnSpc>
                <a:spcPct val="100000"/>
              </a:lnSpc>
            </a:pP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Cloud Platform</a:t>
            </a:r>
          </a:p>
          <a:p>
            <a:pPr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ドメイン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Domains</a:t>
            </a:r>
          </a:p>
          <a:p>
            <a:pPr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データベース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Cloud Datastore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>
              <a:lnSpc>
                <a:spcPct val="100000"/>
              </a:lnSpc>
            </a:pP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ストレージ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>
              <a:lnSpc>
                <a:spcPct val="100000"/>
              </a:lnSpc>
            </a:pP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Cloud Storage</a:t>
            </a:r>
          </a:p>
        </p:txBody>
      </p:sp>
      <p:pic>
        <p:nvPicPr>
          <p:cNvPr id="1026" name="Picture 2" descr="Google Cloud Platform とは | 株式会社トップゲート">
            <a:extLst>
              <a:ext uri="{FF2B5EF4-FFF2-40B4-BE49-F238E27FC236}">
                <a16:creationId xmlns:a16="http://schemas.microsoft.com/office/drawing/2014/main" xmlns="" id="{D8DB20ED-72D7-4A15-BB08-B191F95C6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85"/>
          <a:stretch/>
        </p:blipFill>
        <p:spPr bwMode="auto">
          <a:xfrm>
            <a:off x="6227935" y="2530116"/>
            <a:ext cx="4443211" cy="350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176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3056659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インフラ構築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xmlns="" id="{AEA21D92-CA1E-4F71-813E-2DBF58B5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46574"/>
            <a:ext cx="10820400" cy="990288"/>
          </a:xfrm>
        </p:spPr>
        <p:txBody>
          <a:bodyPr/>
          <a:lstStyle/>
          <a:p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PaaS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(Platform as a Service)</a:t>
            </a:r>
          </a:p>
          <a:p>
            <a:pPr lvl="1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App Engine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xmlns="" id="{74813FF6-112E-4306-A1D0-59F86ABAB433}"/>
              </a:ext>
            </a:extLst>
          </p:cNvPr>
          <p:cNvSpPr txBox="1">
            <a:spLocks/>
          </p:cNvSpPr>
          <p:nvPr/>
        </p:nvSpPr>
        <p:spPr>
          <a:xfrm>
            <a:off x="1356580" y="3565577"/>
            <a:ext cx="9478839" cy="6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cap="none" dirty="0"/>
              <a:t>アプリケーションを開発するための環境を提供するクラウドサービス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xmlns="" id="{7E29D05C-81FD-4089-8453-711C80FA3C67}"/>
              </a:ext>
            </a:extLst>
          </p:cNvPr>
          <p:cNvSpPr txBox="1">
            <a:spLocks/>
          </p:cNvSpPr>
          <p:nvPr/>
        </p:nvSpPr>
        <p:spPr>
          <a:xfrm>
            <a:off x="403514" y="4484580"/>
            <a:ext cx="2899889" cy="660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cap="none" dirty="0"/>
              <a:t>利用して良かった点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xmlns="" id="{FDA75572-087D-4986-9173-48DE1AFB6291}"/>
              </a:ext>
            </a:extLst>
          </p:cNvPr>
          <p:cNvSpPr txBox="1">
            <a:spLocks/>
          </p:cNvSpPr>
          <p:nvPr/>
        </p:nvSpPr>
        <p:spPr>
          <a:xfrm>
            <a:off x="685800" y="5201715"/>
            <a:ext cx="10236551" cy="122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ja-JP" sz="2400" cap="none" dirty="0"/>
              <a:t>OS</a:t>
            </a:r>
            <a:r>
              <a:rPr lang="ja-JP" altLang="en-US" sz="2400" cap="none" dirty="0"/>
              <a:t>や</a:t>
            </a:r>
            <a:r>
              <a:rPr lang="en-US" altLang="ja-JP" sz="2400" cap="none" dirty="0"/>
              <a:t>DB</a:t>
            </a:r>
            <a:r>
              <a:rPr lang="ja-JP" altLang="en-US" sz="2400" cap="none" dirty="0"/>
              <a:t>の設定といったインフラまわりに時間をかけずに済むので、</a:t>
            </a:r>
            <a:endParaRPr lang="en-US" altLang="ja-JP" sz="2400" cap="none" dirty="0"/>
          </a:p>
          <a:p>
            <a:pPr algn="ctr">
              <a:lnSpc>
                <a:spcPct val="160000"/>
              </a:lnSpc>
            </a:pPr>
            <a:r>
              <a:rPr lang="ja-JP" altLang="en-US" sz="2400" cap="none" dirty="0"/>
              <a:t>ポートフォリオサイトの制作に集中できた。</a:t>
            </a:r>
          </a:p>
        </p:txBody>
      </p:sp>
      <p:pic>
        <p:nvPicPr>
          <p:cNvPr id="2050" name="Picture 2" descr="ゼロから始める Google App Engine の使い方（2017年） | あぱーブログ">
            <a:extLst>
              <a:ext uri="{FF2B5EF4-FFF2-40B4-BE49-F238E27FC236}">
                <a16:creationId xmlns:a16="http://schemas.microsoft.com/office/drawing/2014/main" xmlns="" id="{BE57A4ED-DC9F-4E51-97CF-120EBF200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3" b="22412"/>
          <a:stretch/>
        </p:blipFill>
        <p:spPr bwMode="auto">
          <a:xfrm>
            <a:off x="6832242" y="2237104"/>
            <a:ext cx="3123080" cy="96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47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9953" y="1675603"/>
            <a:ext cx="6007676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サーバ環境に移行・調整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xmlns="" id="{4AC3D221-3D94-4836-8B7F-9867459F4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968630"/>
            <a:ext cx="10820400" cy="3250055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ローカル環境で作ったものをクラウド環境に移す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GCP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の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Cloud Shell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を使用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2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OS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は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Debian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ベースの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Linux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。なので、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Linux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コマンド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で操作する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2"/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データベースの変更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Google Cloud Datastore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の基本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DB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は 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NoSQL</a:t>
            </a:r>
          </a:p>
          <a:p>
            <a:pPr lvl="1"/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なので、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NoSQL 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で運用できるようにコードを変更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461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620982" y="2971800"/>
            <a:ext cx="9195955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何を作ったのか</a:t>
            </a:r>
          </a:p>
        </p:txBody>
      </p:sp>
    </p:spTree>
    <p:extLst>
      <p:ext uri="{BB962C8B-B14F-4D97-AF65-F5344CB8AC3E}">
        <p14:creationId xmlns:p14="http://schemas.microsoft.com/office/powerpoint/2010/main" val="159283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1591541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公開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xmlns="" id="{0253C0D8-11A3-4AC7-924F-216C5738E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46574"/>
            <a:ext cx="10820400" cy="990288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公開（デプロイ）は１コードで完了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lvl="1"/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“</a:t>
            </a:r>
            <a:r>
              <a:rPr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gcloud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 app deploy”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xmlns="" id="{7CC593DE-F2A4-4DAA-A7B1-14E8E1464E40}"/>
              </a:ext>
            </a:extLst>
          </p:cNvPr>
          <p:cNvSpPr txBox="1">
            <a:spLocks/>
          </p:cNvSpPr>
          <p:nvPr/>
        </p:nvSpPr>
        <p:spPr>
          <a:xfrm>
            <a:off x="1659228" y="4302927"/>
            <a:ext cx="8873544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たったこれだけで、全世界に公開されました！</a:t>
            </a:r>
          </a:p>
        </p:txBody>
      </p:sp>
    </p:spTree>
    <p:extLst>
      <p:ext uri="{BB962C8B-B14F-4D97-AF65-F5344CB8AC3E}">
        <p14:creationId xmlns:p14="http://schemas.microsoft.com/office/powerpoint/2010/main" val="2213415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03514" y="1656285"/>
            <a:ext cx="1591541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公開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xmlns="" id="{D7E9E55D-FE99-4897-A237-ABEF75A98AAF}"/>
              </a:ext>
            </a:extLst>
          </p:cNvPr>
          <p:cNvSpPr txBox="1">
            <a:spLocks/>
          </p:cNvSpPr>
          <p:nvPr/>
        </p:nvSpPr>
        <p:spPr>
          <a:xfrm>
            <a:off x="977723" y="2959351"/>
            <a:ext cx="10236551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公開するまでも大変でしたが、公開してからも大変でした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xmlns="" id="{9F698077-BD85-4A82-8F9E-02C9B46302BC}"/>
              </a:ext>
            </a:extLst>
          </p:cNvPr>
          <p:cNvSpPr txBox="1">
            <a:spLocks/>
          </p:cNvSpPr>
          <p:nvPr/>
        </p:nvSpPr>
        <p:spPr>
          <a:xfrm>
            <a:off x="3090395" y="4383252"/>
            <a:ext cx="6011208" cy="1710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予期せぬエラー</a:t>
            </a:r>
            <a:endParaRPr lang="en-US" altLang="ja-JP" sz="3200" cap="none" dirty="0"/>
          </a:p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想定した挙動をしない</a:t>
            </a:r>
          </a:p>
        </p:txBody>
      </p:sp>
    </p:spTree>
    <p:extLst>
      <p:ext uri="{BB962C8B-B14F-4D97-AF65-F5344CB8AC3E}">
        <p14:creationId xmlns:p14="http://schemas.microsoft.com/office/powerpoint/2010/main" val="343962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2882" y="764373"/>
            <a:ext cx="6113318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どうやって作ったのか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xmlns="" id="{DC7FF9A0-3D4C-48B1-BC08-A6FA226AEDDE}"/>
              </a:ext>
            </a:extLst>
          </p:cNvPr>
          <p:cNvSpPr txBox="1">
            <a:spLocks/>
          </p:cNvSpPr>
          <p:nvPr/>
        </p:nvSpPr>
        <p:spPr>
          <a:xfrm>
            <a:off x="3534569" y="2563387"/>
            <a:ext cx="3716625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修正する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xmlns="" id="{9C433F22-FDC5-442B-82F7-788B4DD1B85F}"/>
              </a:ext>
            </a:extLst>
          </p:cNvPr>
          <p:cNvSpPr txBox="1">
            <a:spLocks/>
          </p:cNvSpPr>
          <p:nvPr/>
        </p:nvSpPr>
        <p:spPr>
          <a:xfrm>
            <a:off x="3534565" y="4095518"/>
            <a:ext cx="3716625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公開する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xmlns="" id="{10E176BD-1657-4C7F-BD52-C33406D665F4}"/>
              </a:ext>
            </a:extLst>
          </p:cNvPr>
          <p:cNvSpPr txBox="1">
            <a:spLocks/>
          </p:cNvSpPr>
          <p:nvPr/>
        </p:nvSpPr>
        <p:spPr>
          <a:xfrm>
            <a:off x="3534563" y="5544463"/>
            <a:ext cx="3716625" cy="93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200" cap="none" dirty="0"/>
              <a:t>確認する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xmlns="" id="{C95E6240-D46F-490F-983E-EDFC7011B588}"/>
              </a:ext>
            </a:extLst>
          </p:cNvPr>
          <p:cNvSpPr txBox="1">
            <a:spLocks/>
          </p:cNvSpPr>
          <p:nvPr/>
        </p:nvSpPr>
        <p:spPr>
          <a:xfrm>
            <a:off x="403514" y="1656285"/>
            <a:ext cx="3872272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cap="none" dirty="0"/>
              <a:t>公開してから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xmlns="" id="{E3A73F73-A8DC-43E8-AD89-CEF5E1B6BA37}"/>
              </a:ext>
            </a:extLst>
          </p:cNvPr>
          <p:cNvSpPr/>
          <p:nvPr/>
        </p:nvSpPr>
        <p:spPr>
          <a:xfrm>
            <a:off x="5138521" y="3512740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xmlns="" id="{F058192F-F9E7-4C0D-A2B8-0ACFEB458749}"/>
              </a:ext>
            </a:extLst>
          </p:cNvPr>
          <p:cNvSpPr/>
          <p:nvPr/>
        </p:nvSpPr>
        <p:spPr>
          <a:xfrm>
            <a:off x="5138519" y="5034816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環状 17">
            <a:extLst>
              <a:ext uri="{FF2B5EF4-FFF2-40B4-BE49-F238E27FC236}">
                <a16:creationId xmlns:a16="http://schemas.microsoft.com/office/drawing/2014/main" xmlns="" id="{5CB3EECE-9717-4136-BDB1-2A7ACB32212C}"/>
              </a:ext>
            </a:extLst>
          </p:cNvPr>
          <p:cNvSpPr/>
          <p:nvPr/>
        </p:nvSpPr>
        <p:spPr>
          <a:xfrm rot="16200000" flipV="1">
            <a:off x="5207402" y="3409575"/>
            <a:ext cx="3306017" cy="2675983"/>
          </a:xfrm>
          <a:prstGeom prst="circular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78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42900" y="2971800"/>
            <a:ext cx="11533909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作った結果はどうか</a:t>
            </a:r>
          </a:p>
        </p:txBody>
      </p:sp>
    </p:spTree>
    <p:extLst>
      <p:ext uri="{BB962C8B-B14F-4D97-AF65-F5344CB8AC3E}">
        <p14:creationId xmlns:p14="http://schemas.microsoft.com/office/powerpoint/2010/main" val="242895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05944" y="764373"/>
            <a:ext cx="5500255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作った結果はどうか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xmlns="" id="{5629E75D-4B42-492D-BFB9-E2F7AA1CFBB3}"/>
              </a:ext>
            </a:extLst>
          </p:cNvPr>
          <p:cNvSpPr txBox="1">
            <a:spLocks/>
          </p:cNvSpPr>
          <p:nvPr/>
        </p:nvSpPr>
        <p:spPr>
          <a:xfrm>
            <a:off x="977724" y="2057401"/>
            <a:ext cx="10236551" cy="178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ja-JP" b="1" cap="none" dirty="0"/>
              <a:t>Web</a:t>
            </a:r>
            <a:r>
              <a:rPr lang="ja-JP" altLang="en-US" b="1" cap="none" dirty="0"/>
              <a:t>開発エンジニアとして採用されました！</a:t>
            </a:r>
          </a:p>
        </p:txBody>
      </p:sp>
      <p:pic>
        <p:nvPicPr>
          <p:cNvPr id="3074" name="Picture 2" descr="「採用」の書類のイラスト">
            <a:extLst>
              <a:ext uri="{FF2B5EF4-FFF2-40B4-BE49-F238E27FC236}">
                <a16:creationId xmlns:a16="http://schemas.microsoft.com/office/drawing/2014/main" xmlns="" id="{1D68FDCC-E279-4F13-B434-01E661D3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27" y="4404574"/>
            <a:ext cx="1231422" cy="15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バンザイをしている会社員たちのイラスト（男性1）">
            <a:extLst>
              <a:ext uri="{FF2B5EF4-FFF2-40B4-BE49-F238E27FC236}">
                <a16:creationId xmlns:a16="http://schemas.microsoft.com/office/drawing/2014/main" xmlns="" id="{04DC9C8D-909F-4F67-A9DE-BDCCAF37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96" y="4016911"/>
            <a:ext cx="1283871" cy="233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91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05944" y="764373"/>
            <a:ext cx="5500255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作った結果はどうか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xmlns="" id="{DF680A0E-243F-4994-9ED3-4FFEDD87077B}"/>
              </a:ext>
            </a:extLst>
          </p:cNvPr>
          <p:cNvSpPr txBox="1">
            <a:spLocks/>
          </p:cNvSpPr>
          <p:nvPr/>
        </p:nvSpPr>
        <p:spPr>
          <a:xfrm>
            <a:off x="566232" y="2179750"/>
            <a:ext cx="10879424" cy="1767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ja-JP" altLang="en-US" sz="3600" b="1" cap="none" dirty="0"/>
              <a:t>自主的に継続して開発をしていたことが評価されました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xmlns="" id="{A6CF1BEE-5CCC-4A4C-8CF4-12BBDF53CAAA}"/>
              </a:ext>
            </a:extLst>
          </p:cNvPr>
          <p:cNvSpPr txBox="1">
            <a:spLocks/>
          </p:cNvSpPr>
          <p:nvPr/>
        </p:nvSpPr>
        <p:spPr>
          <a:xfrm>
            <a:off x="566232" y="3947374"/>
            <a:ext cx="10879424" cy="1767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ja-JP" sz="3600" b="1" cap="none" dirty="0" err="1"/>
              <a:t>Github</a:t>
            </a:r>
            <a:r>
              <a:rPr lang="ja-JP" altLang="en-US" sz="3600" b="1" cap="none" dirty="0"/>
              <a:t>の草の生え具合が良かった</a:t>
            </a:r>
          </a:p>
        </p:txBody>
      </p:sp>
    </p:spTree>
    <p:extLst>
      <p:ext uri="{BB962C8B-B14F-4D97-AF65-F5344CB8AC3E}">
        <p14:creationId xmlns:p14="http://schemas.microsoft.com/office/powerpoint/2010/main" val="1162087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xmlns="" id="{20616AEA-8001-4B03-BA7B-31D68208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55" y="-40001"/>
            <a:ext cx="7179122" cy="6898001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>
          <a:xfrm>
            <a:off x="548987" y="3235703"/>
            <a:ext cx="1477241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800" cap="none" dirty="0" err="1" smtClean="0"/>
              <a:t>Github</a:t>
            </a:r>
            <a:endParaRPr lang="ja-JP" altLang="en-US" sz="2800" cap="none" dirty="0"/>
          </a:p>
        </p:txBody>
      </p:sp>
    </p:spTree>
    <p:extLst>
      <p:ext uri="{BB962C8B-B14F-4D97-AF65-F5344CB8AC3E}">
        <p14:creationId xmlns:p14="http://schemas.microsoft.com/office/powerpoint/2010/main" val="293871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xmlns="" id="{20616AEA-8001-4B03-BA7B-31D682088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62" t="44342" r="2201" b="35094"/>
          <a:stretch/>
        </p:blipFill>
        <p:spPr>
          <a:xfrm>
            <a:off x="414533" y="2737871"/>
            <a:ext cx="11362929" cy="306558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>
          <a:xfrm>
            <a:off x="5357376" y="1313385"/>
            <a:ext cx="1477241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800" cap="none" dirty="0" err="1" smtClean="0"/>
              <a:t>Github</a:t>
            </a:r>
            <a:endParaRPr lang="ja-JP" altLang="en-US" sz="2800" cap="none" dirty="0"/>
          </a:p>
        </p:txBody>
      </p:sp>
    </p:spTree>
    <p:extLst>
      <p:ext uri="{BB962C8B-B14F-4D97-AF65-F5344CB8AC3E}">
        <p14:creationId xmlns:p14="http://schemas.microsoft.com/office/powerpoint/2010/main" val="3278013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42900" y="2971800"/>
            <a:ext cx="11533909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勉強の振り返り</a:t>
            </a:r>
          </a:p>
        </p:txBody>
      </p:sp>
    </p:spTree>
    <p:extLst>
      <p:ext uri="{BB962C8B-B14F-4D97-AF65-F5344CB8AC3E}">
        <p14:creationId xmlns:p14="http://schemas.microsoft.com/office/powerpoint/2010/main" val="814687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7218" y="764373"/>
            <a:ext cx="4668982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勉強の振り返り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2502877"/>
            <a:ext cx="10820400" cy="4003023"/>
          </a:xfrm>
        </p:spPr>
        <p:txBody>
          <a:bodyPr>
            <a:normAutofit/>
          </a:bodyPr>
          <a:lstStyle/>
          <a:p>
            <a:r>
              <a:rPr kumimoji="1" lang="ja-JP" altLang="en-US" sz="3200" dirty="0"/>
              <a:t>訓練の最初のほうにやっていた </a:t>
            </a:r>
            <a:r>
              <a:rPr kumimoji="1" lang="en-US" altLang="ja-JP" sz="3200" dirty="0"/>
              <a:t>Linux </a:t>
            </a:r>
            <a:r>
              <a:rPr kumimoji="1" lang="ja-JP" altLang="en-US" sz="3200" dirty="0"/>
              <a:t>や </a:t>
            </a:r>
            <a:r>
              <a:rPr kumimoji="1" lang="en-US" altLang="ja-JP" sz="3200" dirty="0"/>
              <a:t>DNS</a:t>
            </a:r>
            <a:r>
              <a:rPr kumimoji="1" lang="ja-JP" altLang="en-US" sz="3200" dirty="0"/>
              <a:t>サーバの設定など、実際に自分のサイトを作ることで必要性が分かり、学んでいて良かったと実感した。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lang="ja-JP" altLang="en-US" sz="3200" dirty="0"/>
              <a:t>毎日コツコツと勉強するほうが身になる。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　特にプログラミング言語は、毎日触っていないと忘れやすい。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0687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99510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何を作ったのか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752601" y="3007998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 cap="none" dirty="0"/>
              <a:t>自分の</a:t>
            </a:r>
            <a:r>
              <a:rPr lang="en-US" altLang="ja-JP" sz="4800" cap="none" dirty="0"/>
              <a:t>web</a:t>
            </a:r>
            <a:r>
              <a:rPr lang="ja-JP" altLang="en-US" sz="4800" cap="none" dirty="0"/>
              <a:t>サイトを作りました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1485432" y="4538143"/>
            <a:ext cx="873622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cap="none" dirty="0">
                <a:hlinkClick r:id="rId2"/>
              </a:rPr>
              <a:t>https://hama28.com/portfolio</a:t>
            </a:r>
            <a:endParaRPr lang="ja-JP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761206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7218" y="764373"/>
            <a:ext cx="4668982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勉強の振り返り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とりあえずやってみる、が大事。</a:t>
            </a:r>
            <a:endParaRPr kumimoji="1" lang="en-US" altLang="ja-JP" sz="3200" dirty="0"/>
          </a:p>
          <a:p>
            <a:pPr marL="0" indent="0">
              <a:buNone/>
            </a:pPr>
            <a:r>
              <a:rPr kumimoji="1" lang="ja-JP" altLang="en-US" sz="3200" dirty="0"/>
              <a:t>　教科書の写経だけじゃなく、トライ</a:t>
            </a:r>
            <a:r>
              <a:rPr kumimoji="1" lang="en-US" altLang="ja-JP" sz="3200" dirty="0"/>
              <a:t>&amp;</a:t>
            </a:r>
            <a:r>
              <a:rPr kumimoji="1" lang="ja-JP" altLang="en-US" sz="3200" dirty="0"/>
              <a:t>エラーを繰り返すほうが</a:t>
            </a:r>
            <a:endParaRPr kumimoji="1"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　</a:t>
            </a:r>
            <a:r>
              <a:rPr kumimoji="1" lang="ja-JP" altLang="en-US" sz="3200" dirty="0"/>
              <a:t>勉強になる。</a:t>
            </a:r>
            <a:endParaRPr kumimoji="1"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kumimoji="1" lang="ja-JP" altLang="en-US" sz="3200" dirty="0"/>
              <a:t>・エラーを恐れない。</a:t>
            </a:r>
            <a:endParaRPr kumimoji="1" lang="en-US" altLang="ja-JP" sz="3200" dirty="0"/>
          </a:p>
          <a:p>
            <a:pPr marL="0" indent="0">
              <a:buNone/>
            </a:pPr>
            <a:r>
              <a:rPr kumimoji="1" lang="ja-JP" altLang="en-US" sz="3200" dirty="0"/>
              <a:t>　「よく分からないけど動いてる」のほうが恐い。</a:t>
            </a:r>
          </a:p>
        </p:txBody>
      </p:sp>
    </p:spTree>
    <p:extLst>
      <p:ext uri="{BB962C8B-B14F-4D97-AF65-F5344CB8AC3E}">
        <p14:creationId xmlns:p14="http://schemas.microsoft.com/office/powerpoint/2010/main" val="2562738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7218" y="764373"/>
            <a:ext cx="4668982" cy="1293028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勉強の振り返り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82505362-37D9-42CC-A2C2-85DF1A10C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340" y="3677041"/>
            <a:ext cx="1795361" cy="254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ogateをどれだけやったら仕事ができるの？」に採用について考えてる側から答えたい | by fukaminmin | Medium">
            <a:extLst>
              <a:ext uri="{FF2B5EF4-FFF2-40B4-BE49-F238E27FC236}">
                <a16:creationId xmlns:a16="http://schemas.microsoft.com/office/drawing/2014/main" xmlns="" id="{3A5B14A7-1C75-4DDF-A68D-AAF6CB842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" t="21930" r="3985" b="25409"/>
          <a:stretch/>
        </p:blipFill>
        <p:spPr bwMode="auto">
          <a:xfrm>
            <a:off x="685800" y="1740506"/>
            <a:ext cx="3724499" cy="8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xmlns="" id="{874F3BF8-966E-41BB-B747-9BC9DE63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8" y="3700546"/>
            <a:ext cx="1970246" cy="254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xmlns="" id="{1006C713-3473-421F-9022-19E01797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682" y="3724051"/>
            <a:ext cx="1970246" cy="24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下 5">
            <a:extLst>
              <a:ext uri="{FF2B5EF4-FFF2-40B4-BE49-F238E27FC236}">
                <a16:creationId xmlns:a16="http://schemas.microsoft.com/office/drawing/2014/main" xmlns="" id="{6DAD8289-E498-4D33-903F-45D1849C39E6}"/>
              </a:ext>
            </a:extLst>
          </p:cNvPr>
          <p:cNvSpPr/>
          <p:nvPr/>
        </p:nvSpPr>
        <p:spPr>
          <a:xfrm>
            <a:off x="2008662" y="2836642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xmlns="" id="{E3124A31-E98F-4E34-9F4F-1E4A5FD3DE00}"/>
              </a:ext>
            </a:extLst>
          </p:cNvPr>
          <p:cNvSpPr/>
          <p:nvPr/>
        </p:nvSpPr>
        <p:spPr>
          <a:xfrm rot="16200000">
            <a:off x="3881077" y="4628115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xmlns="" id="{CA0FFD81-2496-4166-80CF-9818EE748753}"/>
              </a:ext>
            </a:extLst>
          </p:cNvPr>
          <p:cNvSpPr/>
          <p:nvPr/>
        </p:nvSpPr>
        <p:spPr>
          <a:xfrm rot="16200000">
            <a:off x="8029390" y="4628115"/>
            <a:ext cx="508715" cy="68863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5258260" y="2057401"/>
            <a:ext cx="302548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cap="none" dirty="0" smtClean="0"/>
              <a:t>勉強した順番</a:t>
            </a:r>
            <a:endParaRPr lang="ja-JP" altLang="en-US" sz="3200" cap="none" dirty="0"/>
          </a:p>
        </p:txBody>
      </p:sp>
    </p:spTree>
    <p:extLst>
      <p:ext uri="{BB962C8B-B14F-4D97-AF65-F5344CB8AC3E}">
        <p14:creationId xmlns:p14="http://schemas.microsoft.com/office/powerpoint/2010/main" val="3569461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5400" dirty="0"/>
              <a:t>役立ったサイト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799" y="3511469"/>
            <a:ext cx="10820400" cy="334653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公式のドキュメントやリファレンス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たいていのことは書いてある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Qiita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プログラマのための技術情報共有サイト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Teratail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プログラマのための</a:t>
            </a:r>
            <a:r>
              <a:rPr lang="en-US" altLang="ja-JP" dirty="0"/>
              <a:t>Q&amp;A</a:t>
            </a:r>
            <a:r>
              <a:rPr lang="ja-JP" altLang="en-US" dirty="0"/>
              <a:t>サイト</a:t>
            </a:r>
            <a:endParaRPr kumimoji="1" lang="ja-JP" altLang="en-US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727886" y="2243066"/>
            <a:ext cx="8736227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エンジニアには検索する能力も必要</a:t>
            </a:r>
          </a:p>
        </p:txBody>
      </p:sp>
    </p:spTree>
    <p:extLst>
      <p:ext uri="{BB962C8B-B14F-4D97-AF65-F5344CB8AC3E}">
        <p14:creationId xmlns:p14="http://schemas.microsoft.com/office/powerpoint/2010/main" val="3175824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5400" dirty="0"/>
              <a:t>役立ったサイト</a:t>
            </a:r>
            <a:endParaRPr kumimoji="1" lang="ja-JP" altLang="en-US" sz="5400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-360406" y="1997099"/>
            <a:ext cx="6456406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 smtClean="0"/>
              <a:t>利用した転職サイト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85800" y="3290126"/>
            <a:ext cx="4707082" cy="3158411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Green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「気になる」した企業から「気になる」される</a:t>
            </a:r>
            <a:r>
              <a:rPr lang="ja-JP" altLang="en-US" dirty="0" smtClean="0"/>
              <a:t>と「マッチング」して</a:t>
            </a:r>
            <a:r>
              <a:rPr lang="ja-JP" altLang="en-US" dirty="0" smtClean="0"/>
              <a:t>、面談や面接にスムーズに進めるのでオススメ！</a:t>
            </a:r>
            <a:r>
              <a:rPr lang="ja-JP" altLang="en-US" dirty="0" smtClean="0"/>
              <a:t>！</a:t>
            </a: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ハロワーク求人にない、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 smtClean="0"/>
              <a:t>IT</a:t>
            </a:r>
            <a:r>
              <a:rPr lang="ja-JP" altLang="en-US" dirty="0" smtClean="0"/>
              <a:t>・</a:t>
            </a:r>
            <a:r>
              <a:rPr lang="en-US" altLang="ja-JP" dirty="0" smtClean="0"/>
              <a:t>Web</a:t>
            </a:r>
            <a:r>
              <a:rPr lang="ja-JP" altLang="en-US" dirty="0" smtClean="0"/>
              <a:t>系に強い。</a:t>
            </a:r>
            <a:endParaRPr kumimoji="1" lang="en-US" altLang="ja-JP" dirty="0"/>
          </a:p>
        </p:txBody>
      </p:sp>
      <p:pic>
        <p:nvPicPr>
          <p:cNvPr id="7" name="図 6" descr="IT/Web業界の求人・採用情報に強い転職サイトGreen(グリーン) および他 1 ページ - プロファイル 1 - Microsoft​ Edg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9" r="1757"/>
          <a:stretch/>
        </p:blipFill>
        <p:spPr>
          <a:xfrm>
            <a:off x="5792932" y="2433028"/>
            <a:ext cx="6016336" cy="401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5400" dirty="0"/>
              <a:t>役立ったサイト</a:t>
            </a:r>
            <a:endParaRPr kumimoji="1" lang="ja-JP" altLang="en-US" sz="5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3594699"/>
            <a:ext cx="10820400" cy="2441950"/>
          </a:xfrm>
        </p:spPr>
        <p:txBody>
          <a:bodyPr/>
          <a:lstStyle/>
          <a:p>
            <a:r>
              <a:rPr kumimoji="1"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Paiza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スキルチェック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marL="457200" lvl="1" indent="0">
              <a:buNone/>
            </a:pP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B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ランクの問題は解けるが、</a:t>
            </a:r>
            <a:r>
              <a:rPr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A</a:t>
            </a:r>
            <a:r>
              <a:rPr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ランク以上は難しい。</a:t>
            </a:r>
            <a:endParaRPr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marL="914400" lvl="2" indent="0">
              <a:buNone/>
            </a:pP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就活でも役立った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marL="914400" lvl="2" indent="0">
              <a:buNone/>
            </a:pP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r>
              <a:rPr kumimoji="1" lang="en-US" altLang="ja-JP" dirty="0" err="1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AtCoder</a:t>
            </a:r>
            <a:endParaRPr kumimoji="1" lang="en-US" altLang="ja-JP" dirty="0">
              <a:latin typeface="BIZ UDゴシック" panose="020B0400000000000000" pitchFamily="33" charset="-128"/>
              <a:ea typeface="BIZ UDゴシック" panose="020B0400000000000000" pitchFamily="33" charset="-128"/>
            </a:endParaRPr>
          </a:p>
          <a:p>
            <a:pPr marL="457200" lvl="1" indent="0">
              <a:buNone/>
            </a:pP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100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や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200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の問題は解けるが、</a:t>
            </a:r>
            <a:r>
              <a:rPr kumimoji="1" lang="en-US" altLang="ja-JP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300</a:t>
            </a:r>
            <a:r>
              <a:rPr kumimoji="1" lang="ja-JP" altLang="en-US" dirty="0">
                <a:latin typeface="BIZ UDゴシック" panose="020B0400000000000000" pitchFamily="33" charset="-128"/>
                <a:ea typeface="BIZ UDゴシック" panose="020B0400000000000000" pitchFamily="33" charset="-128"/>
              </a:rPr>
              <a:t>から難しい。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867797" y="2159466"/>
            <a:ext cx="6456406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自分の実力を客観視する</a:t>
            </a:r>
          </a:p>
        </p:txBody>
      </p:sp>
      <p:pic>
        <p:nvPicPr>
          <p:cNvPr id="6" name="図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xmlns="" id="{E931E6F3-C332-40CC-A561-AC5B593B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45" y="3423259"/>
            <a:ext cx="4166589" cy="1055194"/>
          </a:xfrm>
          <a:prstGeom prst="rect">
            <a:avLst/>
          </a:prstGeom>
        </p:spPr>
      </p:pic>
      <p:pic>
        <p:nvPicPr>
          <p:cNvPr id="8" name="図 7" descr="グラフ, 折れ線グラフ&#10;&#10;自動的に生成された説明">
            <a:extLst>
              <a:ext uri="{FF2B5EF4-FFF2-40B4-BE49-F238E27FC236}">
                <a16:creationId xmlns:a16="http://schemas.microsoft.com/office/drawing/2014/main" xmlns="" id="{516BCD00-4305-48DC-BEAA-A821E09D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5" y="4660940"/>
            <a:ext cx="4308613" cy="198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9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0700" y="2135972"/>
            <a:ext cx="8610600" cy="1293028"/>
          </a:xfrm>
        </p:spPr>
        <p:txBody>
          <a:bodyPr/>
          <a:lstStyle/>
          <a:p>
            <a:pPr algn="ctr"/>
            <a:r>
              <a:rPr lang="ja-JP" altLang="en-US" dirty="0"/>
              <a:t>ありがとうございました。</a:t>
            </a:r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xmlns="" id="{ECE87F6A-C79D-4F9D-9AE1-0DFB33A45F92}"/>
              </a:ext>
            </a:extLst>
          </p:cNvPr>
          <p:cNvSpPr txBox="1">
            <a:spLocks/>
          </p:cNvSpPr>
          <p:nvPr/>
        </p:nvSpPr>
        <p:spPr>
          <a:xfrm>
            <a:off x="1790700" y="4404388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800" dirty="0"/>
              <a:t>このスライドが誰かの役に立つことを願って</a:t>
            </a:r>
          </a:p>
        </p:txBody>
      </p:sp>
    </p:spTree>
    <p:extLst>
      <p:ext uri="{BB962C8B-B14F-4D97-AF65-F5344CB8AC3E}">
        <p14:creationId xmlns:p14="http://schemas.microsoft.com/office/powerpoint/2010/main" val="147241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999510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何を作ったのか</a:t>
            </a:r>
          </a:p>
        </p:txBody>
      </p:sp>
      <p:pic>
        <p:nvPicPr>
          <p:cNvPr id="4" name="コンテンツ プレースホルダー 3" descr="Portfolio - プロファイル 1 - Microsoft​ Edge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" t="7968" r="1940"/>
          <a:stretch/>
        </p:blipFill>
        <p:spPr>
          <a:xfrm>
            <a:off x="2685547" y="2182091"/>
            <a:ext cx="7258554" cy="4036147"/>
          </a:xfrm>
        </p:spPr>
      </p:pic>
    </p:spTree>
    <p:extLst>
      <p:ext uri="{BB962C8B-B14F-4D97-AF65-F5344CB8AC3E}">
        <p14:creationId xmlns:p14="http://schemas.microsoft.com/office/powerpoint/2010/main" val="153387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999510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何を作ったのか</a:t>
            </a:r>
          </a:p>
        </p:txBody>
      </p:sp>
      <p:pic>
        <p:nvPicPr>
          <p:cNvPr id="2" name="図 1" descr="Portfolio - プロファイル 1 - Microsoft​ Edg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7527" r="1411" b="630"/>
          <a:stretch/>
        </p:blipFill>
        <p:spPr>
          <a:xfrm>
            <a:off x="2753591" y="2917907"/>
            <a:ext cx="6712528" cy="3690710"/>
          </a:xfrm>
          <a:prstGeom prst="rect">
            <a:avLst/>
          </a:prstGeom>
        </p:spPr>
      </p:pic>
      <p:sp>
        <p:nvSpPr>
          <p:cNvPr id="6" name="タイトル 1"/>
          <p:cNvSpPr txBox="1">
            <a:spLocks/>
          </p:cNvSpPr>
          <p:nvPr/>
        </p:nvSpPr>
        <p:spPr>
          <a:xfrm>
            <a:off x="1740478" y="2086332"/>
            <a:ext cx="8738755" cy="677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cap="none" dirty="0"/>
              <a:t>静的な</a:t>
            </a:r>
            <a:r>
              <a:rPr lang="en-US" altLang="ja-JP" sz="3200" cap="none" dirty="0"/>
              <a:t>web</a:t>
            </a:r>
            <a:r>
              <a:rPr lang="ja-JP" altLang="en-US" sz="3200" cap="none" dirty="0"/>
              <a:t>ページ以外にも色々作り公開しました</a:t>
            </a:r>
          </a:p>
        </p:txBody>
      </p:sp>
    </p:spTree>
    <p:extLst>
      <p:ext uri="{BB962C8B-B14F-4D97-AF65-F5344CB8AC3E}">
        <p14:creationId xmlns:p14="http://schemas.microsoft.com/office/powerpoint/2010/main" val="138011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1620982" y="2971800"/>
            <a:ext cx="9195955" cy="1752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9600" dirty="0"/>
              <a:t>なぜ作ったのか</a:t>
            </a:r>
          </a:p>
        </p:txBody>
      </p:sp>
    </p:spTree>
    <p:extLst>
      <p:ext uri="{BB962C8B-B14F-4D97-AF65-F5344CB8AC3E}">
        <p14:creationId xmlns:p14="http://schemas.microsoft.com/office/powerpoint/2010/main" val="330770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16336" y="764373"/>
            <a:ext cx="5344392" cy="129302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なぜ作ったのか</a:t>
            </a: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762991" y="2887878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1762991" y="4708643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２</a:t>
            </a:r>
            <a:r>
              <a:rPr lang="en-US" altLang="ja-JP" sz="4800" cap="none" dirty="0"/>
              <a:t>.  </a:t>
            </a:r>
            <a:r>
              <a:rPr lang="ja-JP" altLang="en-US" sz="4800" cap="none" dirty="0"/>
              <a:t>学習のアウトプットをしたくて</a:t>
            </a:r>
          </a:p>
        </p:txBody>
      </p:sp>
    </p:spTree>
    <p:extLst>
      <p:ext uri="{BB962C8B-B14F-4D97-AF65-F5344CB8AC3E}">
        <p14:creationId xmlns:p14="http://schemas.microsoft.com/office/powerpoint/2010/main" val="1927241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</a:t>
            </a:r>
            <a:r>
              <a:rPr lang="ja-JP" altLang="en-US" sz="4800" cap="none" dirty="0"/>
              <a:t>　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483426" y="3664053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自分の実力をアピールできる</a:t>
            </a: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2483427" y="4832083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ja-JP" altLang="en-US" cap="none" dirty="0"/>
          </a:p>
        </p:txBody>
      </p:sp>
      <p:pic>
        <p:nvPicPr>
          <p:cNvPr id="1026" name="Picture 2" descr="プログラミングをする人のイラスト（男性）">
            <a:extLst>
              <a:ext uri="{FF2B5EF4-FFF2-40B4-BE49-F238E27FC236}">
                <a16:creationId xmlns:a16="http://schemas.microsoft.com/office/drawing/2014/main" xmlns="" id="{DAB37261-164E-429A-8875-B8A005BD7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064" y="4990784"/>
            <a:ext cx="1822543" cy="165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84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86642" y="2057401"/>
            <a:ext cx="8201890" cy="99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800" cap="none" dirty="0"/>
              <a:t>１</a:t>
            </a:r>
            <a:r>
              <a:rPr lang="en-US" altLang="ja-JP" sz="4800" cap="none" dirty="0"/>
              <a:t>.</a:t>
            </a:r>
            <a:r>
              <a:rPr lang="ja-JP" altLang="en-US" sz="4800" cap="none" dirty="0"/>
              <a:t>　就職活動の武器にするため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016336" y="764373"/>
            <a:ext cx="5344392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800"/>
              <a:t>なぜ作ったのか</a:t>
            </a:r>
            <a:endParaRPr lang="ja-JP" altLang="en-US" sz="4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1977471" y="3649432"/>
            <a:ext cx="7065818" cy="83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cap="none" dirty="0"/>
              <a:t>他の求職者との差別化</a:t>
            </a:r>
          </a:p>
        </p:txBody>
      </p:sp>
      <p:pic>
        <p:nvPicPr>
          <p:cNvPr id="2050" name="Picture 2" descr="1対1の面接のイラスト（男性）">
            <a:extLst>
              <a:ext uri="{FF2B5EF4-FFF2-40B4-BE49-F238E27FC236}">
                <a16:creationId xmlns:a16="http://schemas.microsoft.com/office/drawing/2014/main" xmlns="" id="{BBC5084F-6AD9-409D-8806-D74C765D0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87" y="4685092"/>
            <a:ext cx="1573497" cy="17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668417"/>
      </p:ext>
    </p:extLst>
  </p:cSld>
  <p:clrMapOvr>
    <a:masterClrMapping/>
  </p:clrMapOvr>
</p:sld>
</file>

<file path=ppt/theme/theme1.xml><?xml version="1.0" encoding="utf-8"?>
<a:theme xmlns:a="http://schemas.openxmlformats.org/drawingml/2006/main" name="飛行機雲">
  <a:themeElements>
    <a:clrScheme name="飛行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飛行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行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TM04033937[[fn=飛行機雲]]</Template>
  <TotalTime>877</TotalTime>
  <Words>632</Words>
  <Application>Microsoft Office PowerPoint</Application>
  <PresentationFormat>ワイド画面</PresentationFormat>
  <Paragraphs>141</Paragraphs>
  <Slides>35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0" baseType="lpstr">
      <vt:lpstr>BIZ UDゴシック</vt:lpstr>
      <vt:lpstr>ＭＳ Ｐゴシック</vt:lpstr>
      <vt:lpstr>Arial</vt:lpstr>
      <vt:lpstr>Century Gothic</vt:lpstr>
      <vt:lpstr>飛行機雲</vt:lpstr>
      <vt:lpstr>ポートフォリオサイトの構築 そして公開まで</vt:lpstr>
      <vt:lpstr>PowerPoint プレゼンテーション</vt:lpstr>
      <vt:lpstr>何を作ったのか</vt:lpstr>
      <vt:lpstr>何を作ったのか</vt:lpstr>
      <vt:lpstr>何を作ったのか</vt:lpstr>
      <vt:lpstr>PowerPoint プレゼンテーション</vt:lpstr>
      <vt:lpstr>なぜ作ったのか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どうやって作ったのか</vt:lpstr>
      <vt:lpstr>PowerPoint プレゼンテーション</vt:lpstr>
      <vt:lpstr>作った結果はどうか</vt:lpstr>
      <vt:lpstr>作った結果はどうか</vt:lpstr>
      <vt:lpstr>PowerPoint プレゼンテーション</vt:lpstr>
      <vt:lpstr>PowerPoint プレゼンテーション</vt:lpstr>
      <vt:lpstr>PowerPoint プレゼンテーション</vt:lpstr>
      <vt:lpstr>勉強の振り返り</vt:lpstr>
      <vt:lpstr>勉強の振り返り</vt:lpstr>
      <vt:lpstr>勉強の振り返り</vt:lpstr>
      <vt:lpstr>役立ったサイト</vt:lpstr>
      <vt:lpstr>役立ったサイト</vt:lpstr>
      <vt:lpstr>役立ったサイト</vt:lpstr>
      <vt:lpstr>ありがとうございました。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アカウント</dc:creator>
  <cp:lastModifiedBy>Microsoft アカウント</cp:lastModifiedBy>
  <cp:revision>36</cp:revision>
  <dcterms:created xsi:type="dcterms:W3CDTF">2020-10-21T02:28:33Z</dcterms:created>
  <dcterms:modified xsi:type="dcterms:W3CDTF">2020-10-26T04:02:05Z</dcterms:modified>
</cp:coreProperties>
</file>